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7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67" r:id="rId12"/>
    <p:sldId id="275" r:id="rId13"/>
    <p:sldId id="268" r:id="rId14"/>
    <p:sldId id="273" r:id="rId15"/>
    <p:sldId id="270" r:id="rId16"/>
    <p:sldId id="276" r:id="rId17"/>
    <p:sldId id="277" r:id="rId18"/>
    <p:sldId id="278" r:id="rId19"/>
    <p:sldId id="279" r:id="rId20"/>
    <p:sldId id="271" r:id="rId21"/>
    <p:sldId id="269" r:id="rId22"/>
    <p:sldId id="272" r:id="rId23"/>
    <p:sldId id="265" r:id="rId24"/>
  </p:sldIdLst>
  <p:sldSz cx="12192000" cy="6858000"/>
  <p:notesSz cx="6858000" cy="9144000"/>
  <p:embeddedFontLst>
    <p:embeddedFont>
      <p:font typeface="Work Sans" pitchFamily="2" charset="0"/>
      <p:regular r:id="rId26"/>
      <p:bold r:id="rId27"/>
      <p:italic r:id="rId28"/>
      <p:boldItalic r:id="rId29"/>
    </p:embeddedFont>
    <p:embeddedFont>
      <p:font typeface="Work Sans Light" pitchFamily="2" charset="0"/>
      <p:regular r:id="rId30"/>
      <p:bold r:id="rId31"/>
      <p:italic r:id="rId32"/>
      <p:boldItalic r:id="rId33"/>
    </p:embeddedFont>
    <p:embeddedFont>
      <p:font typeface="Work Sans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CBD26D2-0A03-10A0-2671-932C2D0B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057623DB-C53B-1157-5D6E-854500BE4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BA9F8D50-ED1E-3186-6533-02546A076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9500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14541455-3BBB-BC3F-4B4A-1EB1C60E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08EE42F1-E541-80F7-978B-0F29CE016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C3FE92B-AF59-1EA4-9756-C5AB51F57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4096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0EAE44B-1520-8880-34D8-1889DE7A1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2006A23E-03EA-375C-0A55-72F3ACA84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1794B9D-EC17-8C93-F3B7-CDC9EEA740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726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3E5C178-C101-5EF6-4F90-08488893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D4D7C8B-40DD-7EE9-B76F-4BE0830FC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25F63D6-16E1-5DC4-7AD3-00F8EAC86D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046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Diagrama%20proceso%20Motion%20Part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7C7A0F-AA32-4FB9-87E7-F4F7375B2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7" r="38571" b="9134"/>
          <a:stretch/>
        </p:blipFill>
        <p:spPr>
          <a:xfrm>
            <a:off x="1958072" y="1455944"/>
            <a:ext cx="7700278" cy="54020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B5C69EB-BB9A-4FFA-A07E-EE7AAABC74D8}"/>
              </a:ext>
            </a:extLst>
          </p:cNvPr>
          <p:cNvSpPr txBox="1"/>
          <p:nvPr/>
        </p:nvSpPr>
        <p:spPr>
          <a:xfrm>
            <a:off x="5390417" y="6601402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0E96BC-7836-B02E-65E3-04F2AA2DB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976" y="1470337"/>
            <a:ext cx="8212151" cy="53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CFA8FFE0-2813-B753-997E-8897F8AB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16265347-27AB-6E15-E793-7166BF2A56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90E8257-F21F-8910-A654-82CAEA965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060DE29-B0FC-B653-32E0-D0BA44FB3C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F6DE5B-92FD-5D21-F01C-74A3F49932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94111" y="1464567"/>
            <a:ext cx="9279313" cy="53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AFD8D19-1808-42F9-69CB-5F3F974F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011458F-06A2-F315-482C-779C73536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EB7D5137-5742-9BCC-36D0-F1C6D8182B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C66C216A-387F-212D-4C61-BEA8729D7D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7B1B271-9D51-8F89-C463-2BF7D82E6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374" y="1464567"/>
            <a:ext cx="9381923" cy="54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249598B9-4FE9-CE9C-7898-56B0C5AC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B6672ED-CE64-849D-D231-C8C26ADDC7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06A5F492-7C02-0755-22C0-4590B6541F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FEA4659-7EFD-416F-6632-44FE071C40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75C683A-0292-AB0B-D8E7-61189646D9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6"/>
          <a:stretch/>
        </p:blipFill>
        <p:spPr>
          <a:xfrm>
            <a:off x="1596464" y="1457679"/>
            <a:ext cx="8902703" cy="54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7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AD0B3FA7-D86A-E823-9FD5-3ED9E6C8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DCFFCDC-E829-976F-41F8-A0A2F51DB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EC13C3A8-8CD0-2E51-FECC-64F82C614A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43823515-E819-45D0-981E-715696DF62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6E502BD-2018-0430-8D1D-C5410F4D14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57"/>
          <a:stretch/>
        </p:blipFill>
        <p:spPr>
          <a:xfrm>
            <a:off x="1504335" y="1565713"/>
            <a:ext cx="8840122" cy="52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Prototipo - Wireframes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010427"/>
            <a:ext cx="114474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3161898"/>
            <a:ext cx="114474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554066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1395</Words>
  <Application>Microsoft Office PowerPoint</Application>
  <PresentationFormat>Panorámica</PresentationFormat>
  <Paragraphs>113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Work Sans Light</vt:lpstr>
      <vt:lpstr>Work Sans Medium</vt:lpstr>
      <vt:lpstr>Calibri</vt:lpstr>
      <vt:lpstr>Work Sans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</vt:lpstr>
      <vt:lpstr>Casos de Uso</vt:lpstr>
      <vt:lpstr>Casos de Uso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Administrador</cp:lastModifiedBy>
  <cp:revision>11</cp:revision>
  <dcterms:created xsi:type="dcterms:W3CDTF">2020-10-01T23:51:28Z</dcterms:created>
  <dcterms:modified xsi:type="dcterms:W3CDTF">2024-12-09T20:41:36Z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